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9" r:id="rId4"/>
    <p:sldId id="318" r:id="rId5"/>
    <p:sldId id="312" r:id="rId6"/>
    <p:sldId id="262" r:id="rId7"/>
    <p:sldId id="263" r:id="rId8"/>
    <p:sldId id="261" r:id="rId9"/>
    <p:sldId id="319" r:id="rId10"/>
    <p:sldId id="264" r:id="rId11"/>
    <p:sldId id="265" r:id="rId12"/>
    <p:sldId id="272" r:id="rId13"/>
    <p:sldId id="297" r:id="rId14"/>
    <p:sldId id="296" r:id="rId15"/>
    <p:sldId id="298" r:id="rId16"/>
    <p:sldId id="299" r:id="rId17"/>
    <p:sldId id="267" r:id="rId18"/>
    <p:sldId id="270" r:id="rId19"/>
    <p:sldId id="300" r:id="rId20"/>
    <p:sldId id="269" r:id="rId21"/>
    <p:sldId id="289" r:id="rId22"/>
    <p:sldId id="271" r:id="rId23"/>
    <p:sldId id="266" r:id="rId24"/>
    <p:sldId id="301" r:id="rId25"/>
    <p:sldId id="302" r:id="rId26"/>
    <p:sldId id="303" r:id="rId27"/>
    <p:sldId id="304" r:id="rId28"/>
    <p:sldId id="273" r:id="rId29"/>
    <p:sldId id="274" r:id="rId30"/>
    <p:sldId id="291" r:id="rId31"/>
    <p:sldId id="306" r:id="rId32"/>
    <p:sldId id="305" r:id="rId33"/>
    <p:sldId id="275" r:id="rId34"/>
    <p:sldId id="279" r:id="rId35"/>
    <p:sldId id="281" r:id="rId36"/>
    <p:sldId id="290" r:id="rId37"/>
    <p:sldId id="286" r:id="rId38"/>
    <p:sldId id="287" r:id="rId39"/>
    <p:sldId id="308" r:id="rId40"/>
    <p:sldId id="288" r:id="rId41"/>
    <p:sldId id="310" r:id="rId42"/>
    <p:sldId id="321" r:id="rId43"/>
    <p:sldId id="315" r:id="rId44"/>
    <p:sldId id="320" r:id="rId45"/>
    <p:sldId id="317" r:id="rId46"/>
    <p:sldId id="313" r:id="rId47"/>
    <p:sldId id="311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 autoAdjust="0"/>
    <p:restoredTop sz="95865" autoAdjust="0"/>
  </p:normalViewPr>
  <p:slideViewPr>
    <p:cSldViewPr snapToGrid="0">
      <p:cViewPr varScale="1">
        <p:scale>
          <a:sx n="82" d="100"/>
          <a:sy n="82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3C99-D4B3-4051-8294-89D6025C2989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4F3F3-168A-4B55-8238-1F2EEE1721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87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06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59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49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6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16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7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1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37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4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6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05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95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0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C954B-090F-41A7-8921-A77F34978C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0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1729740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820221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fect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704573" y="4699392"/>
            <a:ext cx="7078134" cy="1256983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Команда разработчиков:</a:t>
            </a:r>
          </a:p>
          <a:p>
            <a:pPr algn="l"/>
            <a:r>
              <a:rPr lang="ru-RU" dirty="0"/>
              <a:t>Дунаева Ксения, Жданова Алина, Лобова Екатерина</a:t>
            </a:r>
          </a:p>
          <a:p>
            <a:pPr algn="l"/>
            <a:r>
              <a:rPr lang="ru-RU" dirty="0"/>
              <a:t>2024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Группы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9237" y="1952624"/>
            <a:ext cx="5723467" cy="347450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Неавторизованный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Администратор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Курьер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042" y="1690688"/>
            <a:ext cx="2691395" cy="46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5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неавторизованного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51" y="2616199"/>
            <a:ext cx="3901424" cy="46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3" y="1270820"/>
            <a:ext cx="10235881" cy="523001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6490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9" t="1250"/>
          <a:stretch/>
        </p:blipFill>
        <p:spPr>
          <a:xfrm>
            <a:off x="921230" y="1354450"/>
            <a:ext cx="10104007" cy="512393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6634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1" y="1367904"/>
            <a:ext cx="10325846" cy="527621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4761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7" y="1259692"/>
            <a:ext cx="10322733" cy="528026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1191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61" y="1387837"/>
            <a:ext cx="10219346" cy="519781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129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Корзина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66" y="1412147"/>
            <a:ext cx="7052935" cy="5008431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3584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79" y="1347678"/>
            <a:ext cx="9658309" cy="4942633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341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6451" y="0"/>
            <a:ext cx="7573564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 (запрос кода)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02" y="1305108"/>
            <a:ext cx="9855463" cy="5048799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20526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4565" y="178858"/>
            <a:ext cx="8856133" cy="1325563"/>
          </a:xfrm>
        </p:spPr>
        <p:txBody>
          <a:bodyPr/>
          <a:lstStyle/>
          <a:p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веб-приложения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34466" y="1927224"/>
            <a:ext cx="5975774" cy="376237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Экономия времени </a:t>
            </a:r>
          </a:p>
          <a:p>
            <a:pPr>
              <a:lnSpc>
                <a:spcPct val="200000"/>
              </a:lnSpc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Широкий выбор позиций</a:t>
            </a:r>
          </a:p>
          <a:p>
            <a:pPr>
              <a:lnSpc>
                <a:spcPct val="200000"/>
              </a:lnSpc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отслеживания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1927225"/>
            <a:ext cx="3064641" cy="33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1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2933" y="0"/>
            <a:ext cx="7340599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 (ввод кода)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2" y="1325563"/>
            <a:ext cx="10226040" cy="522237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04732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10169" y="200595"/>
            <a:ext cx="5558691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Просмотр позиции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11" y="1242646"/>
            <a:ext cx="10507805" cy="536638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9775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авторизованного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66" y="2683934"/>
            <a:ext cx="4266907" cy="42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8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21" y="1334092"/>
            <a:ext cx="10237026" cy="523083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0091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9" t="1250"/>
          <a:stretch/>
        </p:blipFill>
        <p:spPr>
          <a:xfrm>
            <a:off x="921230" y="1354450"/>
            <a:ext cx="10104007" cy="512393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6273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1" y="1367904"/>
            <a:ext cx="10325846" cy="527621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52086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7" y="1259692"/>
            <a:ext cx="10322733" cy="528026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3677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61" y="1387837"/>
            <a:ext cx="10219346" cy="519781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960702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44632" y="0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82" y="1325563"/>
            <a:ext cx="7170566" cy="534391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200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4468" y="152400"/>
            <a:ext cx="783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нового адреса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76" y="1477963"/>
            <a:ext cx="6969849" cy="520222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11923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Проб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7671" y="1727510"/>
            <a:ext cx="9176657" cy="305131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SzPct val="160000"/>
              <a:buNone/>
            </a:pPr>
            <a:r>
              <a:rPr lang="ru-RU" dirty="0"/>
              <a:t>Неудовлетворенность клиентов существующими сервисами доставки:</a:t>
            </a:r>
            <a:endParaRPr lang="ru-RU" sz="2400" dirty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/>
              <a:t>Невозможность отследить заказ в реальном времени</a:t>
            </a:r>
            <a:endParaRPr lang="ru-RU" sz="2400" dirty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/>
              <a:t>Не информативность статуса заказа</a:t>
            </a:r>
            <a:endParaRPr lang="ru-RU" sz="2600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15" y="3253169"/>
            <a:ext cx="3697940" cy="41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34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Просмотр заказов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80" y="1596496"/>
            <a:ext cx="7010440" cy="497747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85229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Местоположение курьера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59" y="1596496"/>
            <a:ext cx="7162881" cy="5041000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162088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Корзина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66" y="1412147"/>
            <a:ext cx="7052935" cy="5008431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926555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674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Оформление заказа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87" y="1298822"/>
            <a:ext cx="7149825" cy="522755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400178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3178" y="-26741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Выбор адреса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83" y="1298822"/>
            <a:ext cx="7106789" cy="520284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194407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3178" y="-26741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 оформлен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63" y="1298822"/>
            <a:ext cx="6982229" cy="51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42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Просмотр позиции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22" y="1596496"/>
            <a:ext cx="9681755" cy="4934409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38803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курьера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20" y="3485708"/>
            <a:ext cx="3250908" cy="2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92B285-DAF8-45AA-96FE-F0181022A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89" y="1392874"/>
            <a:ext cx="2885621" cy="529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55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1B59DD-CE00-4569-900C-5467FD27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18" y="1423776"/>
            <a:ext cx="2858563" cy="526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77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47889"/>
            <a:ext cx="10515600" cy="2593793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SzPct val="160000"/>
              <a:buNone/>
            </a:pPr>
            <a:r>
              <a:rPr lang="ru-RU" dirty="0"/>
              <a:t>Сервис доставки еды с отслеживанием заказа в реальном времени: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Система GPS-отслеживания курьеров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Детальная информация о статусе заказа</a:t>
            </a:r>
            <a:endParaRPr lang="ru-RU" sz="2400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214">
            <a:off x="-1833419" y="-715886"/>
            <a:ext cx="3666837" cy="26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0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94AB07-308E-459D-A589-5A28D5B45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86" y="1377391"/>
            <a:ext cx="2881274" cy="53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41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Заказ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4C184F-84D5-4743-B819-E8EFACDC6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20" y="1452880"/>
            <a:ext cx="2853945" cy="52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6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Работа с Заказом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8B6B76-E081-4E5B-B1C1-4B4A8CDF1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6" y="1484047"/>
            <a:ext cx="2847062" cy="52154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424C6DA-8180-40BB-9EC1-7755536C5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14" y="1484047"/>
            <a:ext cx="2845362" cy="52154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7229B50-452A-4FC4-B02A-089B81ED7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46" y="1484047"/>
            <a:ext cx="2845925" cy="52154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E45C8A5-459C-4852-A5B1-F592CA3E4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377" y="1484045"/>
            <a:ext cx="2824016" cy="52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65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1326" y="1571202"/>
            <a:ext cx="6123246" cy="3406775"/>
          </a:xfrm>
        </p:spPr>
        <p:txBody>
          <a:bodyPr>
            <a:noAutofit/>
          </a:bodyPr>
          <a:lstStyle/>
          <a:p>
            <a:pPr marL="0" indent="0">
              <a:lnSpc>
                <a:spcPct val="250000"/>
              </a:lnSpc>
              <a:buClr>
                <a:srgbClr val="FF7900"/>
              </a:buClr>
              <a:buSzPct val="160000"/>
              <a:buNone/>
            </a:pPr>
            <a:r>
              <a:rPr lang="ru-RU" dirty="0"/>
              <a:t>Модель доходов:</a:t>
            </a:r>
          </a:p>
          <a:p>
            <a:pPr>
              <a:lnSpc>
                <a:spcPct val="2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Комиссия с каждого заказа</a:t>
            </a:r>
            <a:r>
              <a:rPr lang="ru-RU" sz="2400" dirty="0"/>
              <a:t>(до 30%)</a:t>
            </a:r>
          </a:p>
          <a:p>
            <a:pPr marL="0" indent="0">
              <a:lnSpc>
                <a:spcPct val="200000"/>
              </a:lnSpc>
              <a:buClr>
                <a:srgbClr val="FF7900"/>
              </a:buClr>
              <a:buSzPct val="160000"/>
              <a:buNone/>
            </a:pPr>
            <a:br>
              <a:rPr lang="ru-RU" sz="2400" dirty="0"/>
            </a:b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" y="2363753"/>
            <a:ext cx="3521497" cy="35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7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Краткосрочные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8155" y="1840778"/>
            <a:ext cx="8354816" cy="285480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веб-приложения для пользователей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мобильного приложения для курьера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</a:t>
            </a:r>
            <a:r>
              <a:rPr lang="ru-RU" dirty="0" err="1"/>
              <a:t>gps</a:t>
            </a:r>
            <a:r>
              <a:rPr lang="ru-RU" dirty="0"/>
              <a:t> отслеживания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6178" y="3268181"/>
            <a:ext cx="4673016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70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Долгосрочные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8114" y="1695424"/>
            <a:ext cx="8349406" cy="340677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функции добавление в избранное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Персонализация предложений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новых категорий товаров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Адаптировать дизайн сайта под мобильное устройство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92" y="3398811"/>
            <a:ext cx="4673016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0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Наша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</a:t>
            </a: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549330" y="4801870"/>
            <a:ext cx="3667760" cy="5467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 проекта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60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81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9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8546625" y="4101172"/>
            <a:ext cx="2519792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Алина Жданова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830655" y="4101173"/>
            <a:ext cx="253068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Ксения Дунаева</a:t>
            </a: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967312" y="4097434"/>
            <a:ext cx="2836333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Екатерина Лобова</a:t>
            </a: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8334942" y="4801870"/>
            <a:ext cx="294315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Бизнес аналитик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5176074" y="5402896"/>
            <a:ext cx="171792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1448439" y="5402897"/>
            <a:ext cx="1623334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1573811" y="5949632"/>
            <a:ext cx="137259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176074" y="4801870"/>
            <a:ext cx="183984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Дизайнер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5003362" y="5949631"/>
            <a:ext cx="2185269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QA-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8994850" y="5402895"/>
            <a:ext cx="1623334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8620345" y="5949630"/>
            <a:ext cx="2372343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en-US" dirty="0"/>
              <a:t>QA-</a:t>
            </a:r>
            <a:r>
              <a:rPr lang="ru-RU" dirty="0"/>
              <a:t>инженер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315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1729740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1055425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fect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704573" y="4699392"/>
            <a:ext cx="7078134" cy="1256983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Команда разработчиков:</a:t>
            </a:r>
          </a:p>
          <a:p>
            <a:pPr algn="l"/>
            <a:r>
              <a:rPr lang="ru-RU" dirty="0"/>
              <a:t>Дунаева Ксения, Жданова Алина, Лобова Екатерина</a:t>
            </a:r>
          </a:p>
          <a:p>
            <a:pPr algn="l"/>
            <a:r>
              <a:rPr lang="ru-RU" dirty="0"/>
              <a:t>2024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6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858"/>
            <a:ext cx="12191999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аудитория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8032" y="2504372"/>
            <a:ext cx="8840048" cy="23833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Молодые люди (18-35 лет), активно пользующиеся смартфонами и ценящие свое время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Занятые люди, у которых нет времени на готовку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Люди, живущие вдали от ресторанов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7298">
            <a:off x="9353272" y="-413908"/>
            <a:ext cx="4317708" cy="38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9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8665" y="204258"/>
            <a:ext cx="8957735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84" y="1529821"/>
            <a:ext cx="2102845" cy="21028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398" y="4805939"/>
            <a:ext cx="2980267" cy="135602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096" y="3208866"/>
            <a:ext cx="3868975" cy="38689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A413A9-B4B3-4547-9DB2-78107F264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64" y="1184396"/>
            <a:ext cx="3053167" cy="30531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E2DF71-ECF4-4EEE-AA32-5029564C1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030" y="4147020"/>
            <a:ext cx="2234734" cy="22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8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8665" y="204258"/>
            <a:ext cx="9177868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759410" y="1529821"/>
            <a:ext cx="7020941" cy="2004550"/>
            <a:chOff x="-33415" y="1418299"/>
            <a:chExt cx="8407236" cy="240035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789" y="1529821"/>
              <a:ext cx="2288829" cy="2288829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992" y="1418299"/>
              <a:ext cx="2288829" cy="2288829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415" y="1529821"/>
              <a:ext cx="2288829" cy="2288829"/>
            </a:xfrm>
            <a:prstGeom prst="rect">
              <a:avLst/>
            </a:prstGeom>
          </p:spPr>
        </p:pic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92" y="3125418"/>
            <a:ext cx="4038308" cy="4038308"/>
          </a:xfrm>
          <a:prstGeom prst="rect">
            <a:avLst/>
          </a:prstGeom>
        </p:spPr>
      </p:pic>
      <p:pic>
        <p:nvPicPr>
          <p:cNvPr id="1026" name="Picture 2" descr="https://cdn.discordapp.com/attachments/1208819612720828447/1217209533030600764/pngwing.com.png?ex=660331b7&amp;is=65f0bcb7&amp;hm=311581633b65d64f76317e1c42e32da6d82b7e3665fbf075a8085d6d9be5a865&amp;=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10" y="4387974"/>
            <a:ext cx="2011959" cy="20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8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532" y="229659"/>
            <a:ext cx="7857067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Обзор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630768"/>
              </p:ext>
            </p:extLst>
          </p:nvPr>
        </p:nvGraphicFramePr>
        <p:xfrm>
          <a:off x="386080" y="1981105"/>
          <a:ext cx="11389360" cy="355091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847340">
                  <a:extLst>
                    <a:ext uri="{9D8B030D-6E8A-4147-A177-3AD203B41FA5}">
                      <a16:colId xmlns:a16="http://schemas.microsoft.com/office/drawing/2014/main" val="3523713905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4052005859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3729799652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525742505"/>
                    </a:ext>
                  </a:extLst>
                </a:gridCol>
              </a:tblGrid>
              <a:tr h="9437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375228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Широкий ассортимент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686343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Состав позиции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1439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Корзина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641943"/>
                  </a:ext>
                </a:extLst>
              </a:tr>
              <a:tr h="785888">
                <a:tc>
                  <a:txBody>
                    <a:bodyPr/>
                    <a:lstStyle/>
                    <a:p>
                      <a:r>
                        <a:rPr lang="ru-RU" dirty="0"/>
                        <a:t>Отслеживание</a:t>
                      </a:r>
                      <a:r>
                        <a:rPr lang="ru-RU" baseline="0" dirty="0"/>
                        <a:t> заказа в реальном времени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4487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Удобный интерфейс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160663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37" y="-446018"/>
            <a:ext cx="3565551" cy="2984211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3727480" y="2018379"/>
            <a:ext cx="4232330" cy="864016"/>
            <a:chOff x="3792795" y="1555222"/>
            <a:chExt cx="4232330" cy="864016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795" y="1555222"/>
              <a:ext cx="1885831" cy="851767"/>
            </a:xfrm>
            <a:prstGeom prst="rect">
              <a:avLst/>
            </a:prstGeom>
          </p:spPr>
        </p:pic>
        <p:pic>
          <p:nvPicPr>
            <p:cNvPr id="1028" name="Picture 4" descr="https://irecommend.ru/sites/default/files/product-images/2320730/wPJIxyJZ1VcnbpEQWth6S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109" y="1555222"/>
              <a:ext cx="864016" cy="86401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avatars.mds.yandex.net/get-socsnippets/5228695/2a0000018e2df4ec2e5a4b5be955508469dc/square_8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836" y="1981818"/>
            <a:ext cx="924886" cy="92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7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Конкурентное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4514" y="2006690"/>
            <a:ext cx="8235043" cy="377507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Отслеживание заказа в реальном времени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Детальная информация о статусе заказа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23513" y="2006690"/>
            <a:ext cx="3261793" cy="47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994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327</Words>
  <Application>Microsoft Office PowerPoint</Application>
  <PresentationFormat>Широкоэкранный</PresentationFormat>
  <Paragraphs>119</Paragraphs>
  <Slides>47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Тема Office</vt:lpstr>
      <vt:lpstr>Сервер Purrfect bites</vt:lpstr>
      <vt:lpstr>Актуальность веб-приложения</vt:lpstr>
      <vt:lpstr>Проблема</vt:lpstr>
      <vt:lpstr>Предлагаемое решение</vt:lpstr>
      <vt:lpstr>Целевая аудитория</vt:lpstr>
      <vt:lpstr>Средства разработки. Backend.</vt:lpstr>
      <vt:lpstr>Средства разработки. Frontend.</vt:lpstr>
      <vt:lpstr>Обзор аналогов</vt:lpstr>
      <vt:lpstr>Конкурентное преимущество</vt:lpstr>
      <vt:lpstr>Группы пользователей</vt:lpstr>
      <vt:lpstr>Сценарий для неавторизованного пользователя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Корзина</vt:lpstr>
      <vt:lpstr>Авторизация</vt:lpstr>
      <vt:lpstr>Регистрация (запрос кода)</vt:lpstr>
      <vt:lpstr>Регистрация (ввод кода)</vt:lpstr>
      <vt:lpstr>Просмотр позиции</vt:lpstr>
      <vt:lpstr>Сценарий для авторизованного пользователя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Профиль</vt:lpstr>
      <vt:lpstr>Добавление нового адреса</vt:lpstr>
      <vt:lpstr>Просмотр заказов</vt:lpstr>
      <vt:lpstr>Местоположение курьера</vt:lpstr>
      <vt:lpstr>Корзина</vt:lpstr>
      <vt:lpstr>Оформление заказа</vt:lpstr>
      <vt:lpstr>Выбор адреса</vt:lpstr>
      <vt:lpstr>Заказ оформлен</vt:lpstr>
      <vt:lpstr>Просмотр позиции</vt:lpstr>
      <vt:lpstr>Сценарий для курьера</vt:lpstr>
      <vt:lpstr>Авторизация</vt:lpstr>
      <vt:lpstr>Профиль</vt:lpstr>
      <vt:lpstr>Заказы</vt:lpstr>
      <vt:lpstr>Заказ</vt:lpstr>
      <vt:lpstr>Работа с Заказом</vt:lpstr>
      <vt:lpstr>Бизнес-модель</vt:lpstr>
      <vt:lpstr>Краткосрочные цели</vt:lpstr>
      <vt:lpstr>Долгосрочные цели</vt:lpstr>
      <vt:lpstr>Наша команда</vt:lpstr>
      <vt:lpstr>Сервер Purrfect bites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Purrfect bites</dc:title>
  <dc:creator>ксения</dc:creator>
  <cp:lastModifiedBy>Екатерина Лобова</cp:lastModifiedBy>
  <cp:revision>57</cp:revision>
  <dcterms:created xsi:type="dcterms:W3CDTF">2024-03-10T16:19:18Z</dcterms:created>
  <dcterms:modified xsi:type="dcterms:W3CDTF">2024-04-30T18:54:33Z</dcterms:modified>
</cp:coreProperties>
</file>